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33CB9BA-6ADE-4D57-8943-FF91DA3AC97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SuperStore3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0269AA0-7EB5-4B7A-9E56-6D26987F630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2/11/23 11:43:10 PM PST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" id="10" name="slide10">
            <a:extLst>
              <a:ext uri="{FF2B5EF4-FFF2-40B4-BE49-F238E27FC236}">
                <a16:creationId xmlns:a16="http://schemas.microsoft.com/office/drawing/2014/main" id="{4A15F826-8825-4B74-9ACB-1E15BF335A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Vs Profit" id="11" name="slide11">
            <a:extLst>
              <a:ext uri="{FF2B5EF4-FFF2-40B4-BE49-F238E27FC236}">
                <a16:creationId xmlns:a16="http://schemas.microsoft.com/office/drawing/2014/main" id="{249E20F4-A05D-429F-B7C7-5E1D4AB00B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3350"/>
            <a:ext cx="7239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ount Vs Profit" id="12" name="slide12">
            <a:extLst>
              <a:ext uri="{FF2B5EF4-FFF2-40B4-BE49-F238E27FC236}">
                <a16:creationId xmlns:a16="http://schemas.microsoft.com/office/drawing/2014/main" id="{2B8243B1-0A2A-4571-9A22-426F3FBA35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133350"/>
            <a:ext cx="72485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ntity Vs Profit" id="13" name="slide13">
            <a:extLst>
              <a:ext uri="{FF2B5EF4-FFF2-40B4-BE49-F238E27FC236}">
                <a16:creationId xmlns:a16="http://schemas.microsoft.com/office/drawing/2014/main" id="{0258C66A-2272-4A38-BEE2-2FA55407EE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8112"/>
            <a:ext cx="7239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|Discount Vs Profit" id="14" name="slide14">
            <a:extLst>
              <a:ext uri="{FF2B5EF4-FFF2-40B4-BE49-F238E27FC236}">
                <a16:creationId xmlns:a16="http://schemas.microsoft.com/office/drawing/2014/main" id="{E6E8F817-1451-4E48-9FC9-1AA9132C1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20" y="0"/>
            <a:ext cx="6253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amic State Sales" id="15" name="slide15">
            <a:extLst>
              <a:ext uri="{FF2B5EF4-FFF2-40B4-BE49-F238E27FC236}">
                <a16:creationId xmlns:a16="http://schemas.microsoft.com/office/drawing/2014/main" id="{CB34FF4B-FC95-47CA-9CB6-2D3994222D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4762"/>
            <a:ext cx="49149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ales Map" id="16" name="slide16">
            <a:extLst>
              <a:ext uri="{FF2B5EF4-FFF2-40B4-BE49-F238E27FC236}">
                <a16:creationId xmlns:a16="http://schemas.microsoft.com/office/drawing/2014/main" id="{6ECD84CC-10FD-466D-8A74-CD1AF09330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114300"/>
            <a:ext cx="98393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Map" id="17" name="slide17">
            <a:extLst>
              <a:ext uri="{FF2B5EF4-FFF2-40B4-BE49-F238E27FC236}">
                <a16:creationId xmlns:a16="http://schemas.microsoft.com/office/drawing/2014/main" id="{A4F6B2FF-E135-4EA7-A2A7-C8A3582BC8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59" y="0"/>
            <a:ext cx="779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g. Profit by Category" id="18" name="slide18">
            <a:extLst>
              <a:ext uri="{FF2B5EF4-FFF2-40B4-BE49-F238E27FC236}">
                <a16:creationId xmlns:a16="http://schemas.microsoft.com/office/drawing/2014/main" id="{09DA4EA4-29BE-44EA-821D-2F65CE2988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14300"/>
            <a:ext cx="7086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 by Category" id="19" name="slide19">
            <a:extLst>
              <a:ext uri="{FF2B5EF4-FFF2-40B4-BE49-F238E27FC236}">
                <a16:creationId xmlns:a16="http://schemas.microsoft.com/office/drawing/2014/main" id="{D14038D1-9D36-42B0-9EFA-D6D0C00EB5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724025"/>
            <a:ext cx="2952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Line Chart" id="2" name="slide2">
            <a:extLst>
              <a:ext uri="{FF2B5EF4-FFF2-40B4-BE49-F238E27FC236}">
                <a16:creationId xmlns:a16="http://schemas.microsoft.com/office/drawing/2014/main" id="{28ED246B-0068-408A-B437-5BE367260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95262"/>
            <a:ext cx="8401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ategory" id="20" name="slide20">
            <a:extLst>
              <a:ext uri="{FF2B5EF4-FFF2-40B4-BE49-F238E27FC236}">
                <a16:creationId xmlns:a16="http://schemas.microsoft.com/office/drawing/2014/main" id="{36375D90-6D07-4EDA-BEBD-FAEAEDF710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562100"/>
            <a:ext cx="2952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" id="21" name="slide21">
            <a:extLst>
              <a:ext uri="{FF2B5EF4-FFF2-40B4-BE49-F238E27FC236}">
                <a16:creationId xmlns:a16="http://schemas.microsoft.com/office/drawing/2014/main" id="{657AA26F-6F9A-4878-A1E5-310AB451A82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0300"/>
            <a:ext cx="1524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s" id="22" name="slide22">
            <a:extLst>
              <a:ext uri="{FF2B5EF4-FFF2-40B4-BE49-F238E27FC236}">
                <a16:creationId xmlns:a16="http://schemas.microsoft.com/office/drawing/2014/main" id="{9A4C44FD-5E2D-4226-A257-E1838921B33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319337"/>
            <a:ext cx="1143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" id="23" name="slide23">
            <a:extLst>
              <a:ext uri="{FF2B5EF4-FFF2-40B4-BE49-F238E27FC236}">
                <a16:creationId xmlns:a16="http://schemas.microsoft.com/office/drawing/2014/main" id="{B3F27811-9B7A-4EAF-B008-B4B9EE05C74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319337"/>
            <a:ext cx="1143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" id="24" name="slide24">
            <a:extLst>
              <a:ext uri="{FF2B5EF4-FFF2-40B4-BE49-F238E27FC236}">
                <a16:creationId xmlns:a16="http://schemas.microsoft.com/office/drawing/2014/main" id="{73A1139A-1CA0-47B6-83E9-CCD9AF79493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319337"/>
            <a:ext cx="1143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ocunt" id="25" name="slide25">
            <a:extLst>
              <a:ext uri="{FF2B5EF4-FFF2-40B4-BE49-F238E27FC236}">
                <a16:creationId xmlns:a16="http://schemas.microsoft.com/office/drawing/2014/main" id="{70FC7394-1EE2-4D74-9FED-8994CF3348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562225"/>
            <a:ext cx="1905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 Days" id="26" name="slide26">
            <a:extLst>
              <a:ext uri="{FF2B5EF4-FFF2-40B4-BE49-F238E27FC236}">
                <a16:creationId xmlns:a16="http://schemas.microsoft.com/office/drawing/2014/main" id="{36E8E12E-6BAD-451C-855D-D736276605D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400300"/>
            <a:ext cx="1333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Order" id="27" name="slide27">
            <a:extLst>
              <a:ext uri="{FF2B5EF4-FFF2-40B4-BE49-F238E27FC236}">
                <a16:creationId xmlns:a16="http://schemas.microsoft.com/office/drawing/2014/main" id="{E3B6C88E-9A1D-4B20-95A3-E31DF86ABD9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1896"/>
            <a:ext cx="12192000" cy="4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urning Customer" id="28" name="slide28">
            <a:extLst>
              <a:ext uri="{FF2B5EF4-FFF2-40B4-BE49-F238E27FC236}">
                <a16:creationId xmlns:a16="http://schemas.microsoft.com/office/drawing/2014/main" id="{C0920B47-4664-4885-B740-CA96DD3B0A7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195262"/>
            <a:ext cx="99345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ashboard" id="29" name="slide29">
            <a:extLst>
              <a:ext uri="{FF2B5EF4-FFF2-40B4-BE49-F238E27FC236}">
                <a16:creationId xmlns:a16="http://schemas.microsoft.com/office/drawing/2014/main" id="{0C37F3FF-51A6-4449-825D-F1E86ED67A8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4287"/>
            <a:ext cx="116681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y Sales Table" id="3" name="slide3">
            <a:extLst>
              <a:ext uri="{FF2B5EF4-FFF2-40B4-BE49-F238E27FC236}">
                <a16:creationId xmlns:a16="http://schemas.microsoft.com/office/drawing/2014/main" id="{FACA3627-2244-4082-A05E-824E67D2B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49" y="0"/>
            <a:ext cx="97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eatMap" id="4" name="slide4">
            <a:extLst>
              <a:ext uri="{FF2B5EF4-FFF2-40B4-BE49-F238E27FC236}">
                <a16:creationId xmlns:a16="http://schemas.microsoft.com/office/drawing/2014/main" id="{34D2E137-AA04-4CA5-8759-366925489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9" y="0"/>
            <a:ext cx="206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ighlight Table" id="5" name="slide5">
            <a:extLst>
              <a:ext uri="{FF2B5EF4-FFF2-40B4-BE49-F238E27FC236}">
                <a16:creationId xmlns:a16="http://schemas.microsoft.com/office/drawing/2014/main" id="{3D9B8C3B-23C2-4EBD-A944-AF7934A8C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78" y="0"/>
            <a:ext cx="178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" id="6" name="slide6">
            <a:extLst>
              <a:ext uri="{FF2B5EF4-FFF2-40B4-BE49-F238E27FC236}">
                <a16:creationId xmlns:a16="http://schemas.microsoft.com/office/drawing/2014/main" id="{8DD7F6C9-63C0-4536-95AB-C531C5C5E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TreeMap" id="7" name="slide7">
            <a:extLst>
              <a:ext uri="{FF2B5EF4-FFF2-40B4-BE49-F238E27FC236}">
                <a16:creationId xmlns:a16="http://schemas.microsoft.com/office/drawing/2014/main" id="{354B3ED9-BAB6-4144-BAC4-EA8C290734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28625"/>
            <a:ext cx="98298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Bar Chart" id="8" name="slide8">
            <a:extLst>
              <a:ext uri="{FF2B5EF4-FFF2-40B4-BE49-F238E27FC236}">
                <a16:creationId xmlns:a16="http://schemas.microsoft.com/office/drawing/2014/main" id="{7BA2810F-C966-48ED-9D4F-3F8577FE1C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52387"/>
            <a:ext cx="36766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Area Chart" id="9" name="slide9">
            <a:extLst>
              <a:ext uri="{FF2B5EF4-FFF2-40B4-BE49-F238E27FC236}">
                <a16:creationId xmlns:a16="http://schemas.microsoft.com/office/drawing/2014/main" id="{BDC3AB54-0054-4C59-B95E-76832A265E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219075"/>
            <a:ext cx="9925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2023-02-12T07:43:13Z</dcterms:created>
  <dcterms:modified xsi:type="dcterms:W3CDTF">2023-02-12T07:43:13Z</dcterms:modified>
</cp:coreProperties>
</file>